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4" d="100"/>
          <a:sy n="144" d="100"/>
        </p:scale>
        <p:origin x="10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9436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restituzionedati.invalsi.it/logo19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03120"/>
            <a:ext cx="914400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0312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Rilevazioni Nazionali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Grado 5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Dati Generali 2025-2026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3086100"/>
          </a:xfrm>
          <a:prstGeom prst="rect">
            <a:avLst/>
          </a:prstGeom>
        </p:spPr>
      </p:pic>
      <p:pic>
        <p:nvPicPr>
          <p:cNvPr id="3" name="Image 1" descr="https://restituzionedati.invalsi.it/logo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5 - Dati Generali 2025-2026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468880"/>
          </a:xfrm>
          <a:prstGeom prst="rect">
            <a:avLst/>
          </a:prstGeom>
        </p:spPr>
      </p:pic>
      <p:pic>
        <p:nvPicPr>
          <p:cNvPr id="3" name="Image 1" descr="https://restituzionedati.invalsi.it/logo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5 - Dati Generali 2025-2026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3857625"/>
          </a:xfrm>
          <a:prstGeom prst="rect">
            <a:avLst/>
          </a:prstGeom>
        </p:spPr>
      </p:pic>
      <p:pic>
        <p:nvPicPr>
          <p:cNvPr id="3" name="Image 1" descr="https://restituzionedati.invalsi.it/logo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5 - Dati Generali 2025-2026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3909060"/>
          </a:xfrm>
          <a:prstGeom prst="rect">
            <a:avLst/>
          </a:prstGeom>
        </p:spPr>
      </p:pic>
      <p:pic>
        <p:nvPicPr>
          <p:cNvPr id="3" name="Image 1" descr="https://restituzionedati.invalsi.it/logo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5 - Dati Generali 2025-2026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263140"/>
          </a:xfrm>
          <a:prstGeom prst="rect">
            <a:avLst/>
          </a:prstGeom>
        </p:spPr>
      </p:pic>
      <p:pic>
        <p:nvPicPr>
          <p:cNvPr id="3" name="Image 1" descr="https://restituzionedati.invalsi.it/logo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5 - Dati Generali 2025-2026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Presentazione su schermo (16:9)</PresentationFormat>
  <Paragraphs>14</Paragraphs>
  <Slides>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INTEL I5</cp:lastModifiedBy>
  <cp:revision>1</cp:revision>
  <dcterms:created xsi:type="dcterms:W3CDTF">2026-09-16T14:15:49Z</dcterms:created>
  <dcterms:modified xsi:type="dcterms:W3CDTF">2026-09-16T14:17:36Z</dcterms:modified>
</cp:coreProperties>
</file>