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4" d="100"/>
          <a:sy n="144" d="100"/>
        </p:scale>
        <p:origin x="10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5768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restituzionedati.invalsi.it/logo19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03120"/>
            <a:ext cx="914400" cy="9144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10312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Rilevazioni Nazionali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Grado 2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Dati Generali 2025-2026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263140"/>
          </a:xfrm>
          <a:prstGeom prst="rect">
            <a:avLst/>
          </a:prstGeom>
        </p:spPr>
      </p:pic>
      <p:pic>
        <p:nvPicPr>
          <p:cNvPr id="3" name="Image 1" descr="https://restituzionedati.invalsi.it/logo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2 - Dati Generali 2025-2026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3909060"/>
          </a:xfrm>
          <a:prstGeom prst="rect">
            <a:avLst/>
          </a:prstGeom>
        </p:spPr>
      </p:pic>
      <p:pic>
        <p:nvPicPr>
          <p:cNvPr id="3" name="Image 1" descr="https://restituzionedati.invalsi.it/logo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" y="4754880"/>
            <a:ext cx="182880" cy="1828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65760" y="4846320"/>
            <a:ext cx="9144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000000"/>
                </a:solidFill>
              </a:rPr>
              <a:t>Rilevazioni Nazionali - Grado 2 - Dati Generali 2025-2026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Office PowerPoint</Application>
  <PresentationFormat>Presentazione su schermo (16:9)</PresentationFormat>
  <Paragraphs>8</Paragraphs>
  <Slides>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5" baseType="lpstr">
      <vt:lpstr>Arial</vt:lpstr>
      <vt:lpstr>Office Theme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INTEL I5</cp:lastModifiedBy>
  <cp:revision>1</cp:revision>
  <dcterms:created xsi:type="dcterms:W3CDTF">2026-09-16T14:19:05Z</dcterms:created>
  <dcterms:modified xsi:type="dcterms:W3CDTF">2026-09-16T14:19:25Z</dcterms:modified>
</cp:coreProperties>
</file>